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6858000" cy="9144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tte" initials="Y" lastIdx="1" clrIdx="0">
    <p:extLst>
      <p:ext uri="{19B8F6BF-5375-455C-9EA6-DF929625EA0E}">
        <p15:presenceInfo xmlns:p15="http://schemas.microsoft.com/office/powerpoint/2012/main" userId="S::yvette.carscadden@equitable.com::f2387eda-1434-4938-986d-5533c927f9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3B764-39AB-4537-A5C4-828D0958626F}" v="9" dt="2025-10-06T17:06:14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ora, Gabrielle" userId="5a04279a-e2bd-48b4-b397-beaae2f6da4d" providerId="ADAL" clId="{52713104-A77F-4909-A206-1076BDDC16DD}"/>
    <pc:docChg chg="modSld">
      <pc:chgData name="DiMora, Gabrielle" userId="5a04279a-e2bd-48b4-b397-beaae2f6da4d" providerId="ADAL" clId="{52713104-A77F-4909-A206-1076BDDC16DD}" dt="2023-09-26T00:52:10.557" v="2" actId="1076"/>
      <pc:docMkLst>
        <pc:docMk/>
      </pc:docMkLst>
      <pc:sldChg chg="modSp mod">
        <pc:chgData name="DiMora, Gabrielle" userId="5a04279a-e2bd-48b4-b397-beaae2f6da4d" providerId="ADAL" clId="{52713104-A77F-4909-A206-1076BDDC16DD}" dt="2023-09-26T00:52:10.557" v="2" actId="1076"/>
        <pc:sldMkLst>
          <pc:docMk/>
          <pc:sldMk cId="283551665" sldId="259"/>
        </pc:sldMkLst>
        <pc:picChg chg="mod">
          <ac:chgData name="DiMora, Gabrielle" userId="5a04279a-e2bd-48b4-b397-beaae2f6da4d" providerId="ADAL" clId="{52713104-A77F-4909-A206-1076BDDC16DD}" dt="2023-09-26T00:51:49.383" v="0" actId="1076"/>
          <ac:picMkLst>
            <pc:docMk/>
            <pc:sldMk cId="283551665" sldId="259"/>
            <ac:picMk id="18" creationId="{624AA3A1-B06C-4533-B2E7-176F56B94503}"/>
          </ac:picMkLst>
        </pc:picChg>
        <pc:picChg chg="mod">
          <ac:chgData name="DiMora, Gabrielle" userId="5a04279a-e2bd-48b4-b397-beaae2f6da4d" providerId="ADAL" clId="{52713104-A77F-4909-A206-1076BDDC16DD}" dt="2023-09-26T00:52:10.557" v="2" actId="1076"/>
          <ac:picMkLst>
            <pc:docMk/>
            <pc:sldMk cId="283551665" sldId="259"/>
            <ac:picMk id="26" creationId="{54656EE5-E893-4062-BE66-70E77E41F0E7}"/>
          </ac:picMkLst>
        </pc:picChg>
        <pc:picChg chg="mod">
          <ac:chgData name="DiMora, Gabrielle" userId="5a04279a-e2bd-48b4-b397-beaae2f6da4d" providerId="ADAL" clId="{52713104-A77F-4909-A206-1076BDDC16DD}" dt="2023-09-26T00:52:04.496" v="1" actId="14100"/>
          <ac:picMkLst>
            <pc:docMk/>
            <pc:sldMk cId="283551665" sldId="259"/>
            <ac:picMk id="27" creationId="{ABA42C38-536B-40AA-975B-7300B96FA9EC}"/>
          </ac:picMkLst>
        </pc:picChg>
      </pc:sldChg>
    </pc:docChg>
  </pc:docChgLst>
  <pc:docChgLst>
    <pc:chgData name="DiMora, Gabrielle" userId="5a04279a-e2bd-48b4-b397-beaae2f6da4d" providerId="ADAL" clId="{09E3B764-39AB-4537-A5C4-828D0958626F}"/>
    <pc:docChg chg="undo custSel modSld">
      <pc:chgData name="DiMora, Gabrielle" userId="5a04279a-e2bd-48b4-b397-beaae2f6da4d" providerId="ADAL" clId="{09E3B764-39AB-4537-A5C4-828D0958626F}" dt="2025-10-06T17:06:24.047" v="43" actId="18131"/>
      <pc:docMkLst>
        <pc:docMk/>
      </pc:docMkLst>
      <pc:sldChg chg="addSp delSp modSp mod">
        <pc:chgData name="DiMora, Gabrielle" userId="5a04279a-e2bd-48b4-b397-beaae2f6da4d" providerId="ADAL" clId="{09E3B764-39AB-4537-A5C4-828D0958626F}" dt="2025-10-06T17:06:24.047" v="43" actId="18131"/>
        <pc:sldMkLst>
          <pc:docMk/>
          <pc:sldMk cId="283551665" sldId="259"/>
        </pc:sldMkLst>
        <pc:spChg chg="add del mod">
          <ac:chgData name="DiMora, Gabrielle" userId="5a04279a-e2bd-48b4-b397-beaae2f6da4d" providerId="ADAL" clId="{09E3B764-39AB-4537-A5C4-828D0958626F}" dt="2025-10-06T17:04:38.561" v="25" actId="478"/>
          <ac:spMkLst>
            <pc:docMk/>
            <pc:sldMk cId="283551665" sldId="259"/>
            <ac:spMk id="2" creationId="{ED4478FD-542E-A0B0-B53C-BC94342E1ABB}"/>
          </ac:spMkLst>
        </pc:spChg>
        <pc:spChg chg="add del mod">
          <ac:chgData name="DiMora, Gabrielle" userId="5a04279a-e2bd-48b4-b397-beaae2f6da4d" providerId="ADAL" clId="{09E3B764-39AB-4537-A5C4-828D0958626F}" dt="2025-10-06T17:04:41.991" v="27" actId="478"/>
          <ac:spMkLst>
            <pc:docMk/>
            <pc:sldMk cId="283551665" sldId="259"/>
            <ac:spMk id="3" creationId="{B317D235-BEF1-AD7C-7C6F-C53A5019C2EB}"/>
          </ac:spMkLst>
        </pc:spChg>
        <pc:spChg chg="mod">
          <ac:chgData name="DiMora, Gabrielle" userId="5a04279a-e2bd-48b4-b397-beaae2f6da4d" providerId="ADAL" clId="{09E3B764-39AB-4537-A5C4-828D0958626F}" dt="2025-10-06T15:14:18.059" v="23" actId="20577"/>
          <ac:spMkLst>
            <pc:docMk/>
            <pc:sldMk cId="283551665" sldId="259"/>
            <ac:spMk id="4" creationId="{4586D5FB-6E53-4E69-86F7-F7211E5222AA}"/>
          </ac:spMkLst>
        </pc:spChg>
        <pc:picChg chg="mod modCrop">
          <ac:chgData name="DiMora, Gabrielle" userId="5a04279a-e2bd-48b4-b397-beaae2f6da4d" providerId="ADAL" clId="{09E3B764-39AB-4537-A5C4-828D0958626F}" dt="2025-10-06T17:06:01.619" v="38" actId="18131"/>
          <ac:picMkLst>
            <pc:docMk/>
            <pc:sldMk cId="283551665" sldId="259"/>
            <ac:picMk id="16" creationId="{7688326A-5086-4DC4-9957-296B09A1DBB3}"/>
          </ac:picMkLst>
        </pc:picChg>
        <pc:picChg chg="mod modCrop">
          <ac:chgData name="DiMora, Gabrielle" userId="5a04279a-e2bd-48b4-b397-beaae2f6da4d" providerId="ADAL" clId="{09E3B764-39AB-4537-A5C4-828D0958626F}" dt="2025-10-06T17:05:07.332" v="32" actId="18131"/>
          <ac:picMkLst>
            <pc:docMk/>
            <pc:sldMk cId="283551665" sldId="259"/>
            <ac:picMk id="18" creationId="{624AA3A1-B06C-4533-B2E7-176F56B94503}"/>
          </ac:picMkLst>
        </pc:picChg>
        <pc:picChg chg="mod">
          <ac:chgData name="DiMora, Gabrielle" userId="5a04279a-e2bd-48b4-b397-beaae2f6da4d" providerId="ADAL" clId="{09E3B764-39AB-4537-A5C4-828D0958626F}" dt="2025-10-06T17:05:24.963" v="33" actId="14826"/>
          <ac:picMkLst>
            <pc:docMk/>
            <pc:sldMk cId="283551665" sldId="259"/>
            <ac:picMk id="23" creationId="{0C7B9B5C-6D18-4269-9285-8F9A2E25738C}"/>
          </ac:picMkLst>
        </pc:picChg>
        <pc:picChg chg="mod">
          <ac:chgData name="DiMora, Gabrielle" userId="5a04279a-e2bd-48b4-b397-beaae2f6da4d" providerId="ADAL" clId="{09E3B764-39AB-4537-A5C4-828D0958626F}" dt="2025-10-06T17:06:07.865" v="39" actId="14826"/>
          <ac:picMkLst>
            <pc:docMk/>
            <pc:sldMk cId="283551665" sldId="259"/>
            <ac:picMk id="26" creationId="{54656EE5-E893-4062-BE66-70E77E41F0E7}"/>
          </ac:picMkLst>
        </pc:picChg>
        <pc:picChg chg="mod modCrop">
          <ac:chgData name="DiMora, Gabrielle" userId="5a04279a-e2bd-48b4-b397-beaae2f6da4d" providerId="ADAL" clId="{09E3B764-39AB-4537-A5C4-828D0958626F}" dt="2025-10-06T17:06:24.047" v="43" actId="18131"/>
          <ac:picMkLst>
            <pc:docMk/>
            <pc:sldMk cId="283551665" sldId="259"/>
            <ac:picMk id="27" creationId="{ABA42C38-536B-40AA-975B-7300B96FA9EC}"/>
          </ac:picMkLst>
        </pc:picChg>
      </pc:sldChg>
    </pc:docChg>
  </pc:docChgLst>
  <pc:docChgLst>
    <pc:chgData name="DiMora, Gabrielle" userId="5a04279a-e2bd-48b4-b397-beaae2f6da4d" providerId="ADAL" clId="{C8C4DCF7-BA8B-4A28-96D6-FE3E3E551687}"/>
    <pc:docChg chg="undo redo custSel modSld">
      <pc:chgData name="DiMora, Gabrielle" userId="5a04279a-e2bd-48b4-b397-beaae2f6da4d" providerId="ADAL" clId="{C8C4DCF7-BA8B-4A28-96D6-FE3E3E551687}" dt="2022-11-11T02:55:58.893" v="402" actId="18131"/>
      <pc:docMkLst>
        <pc:docMk/>
      </pc:docMkLst>
      <pc:sldChg chg="addSp modSp mod">
        <pc:chgData name="DiMora, Gabrielle" userId="5a04279a-e2bd-48b4-b397-beaae2f6da4d" providerId="ADAL" clId="{C8C4DCF7-BA8B-4A28-96D6-FE3E3E551687}" dt="2022-11-11T02:55:58.893" v="402" actId="18131"/>
        <pc:sldMkLst>
          <pc:docMk/>
          <pc:sldMk cId="283551665" sldId="259"/>
        </pc:sldMkLst>
        <pc:spChg chg="mod">
          <ac:chgData name="DiMora, Gabrielle" userId="5a04279a-e2bd-48b4-b397-beaae2f6da4d" providerId="ADAL" clId="{C8C4DCF7-BA8B-4A28-96D6-FE3E3E551687}" dt="2022-11-07T20:25:09.047" v="377" actId="207"/>
          <ac:spMkLst>
            <pc:docMk/>
            <pc:sldMk cId="283551665" sldId="259"/>
            <ac:spMk id="4" creationId="{4586D5FB-6E53-4E69-86F7-F7211E5222AA}"/>
          </ac:spMkLst>
        </pc:spChg>
        <pc:spChg chg="mod">
          <ac:chgData name="DiMora, Gabrielle" userId="5a04279a-e2bd-48b4-b397-beaae2f6da4d" providerId="ADAL" clId="{C8C4DCF7-BA8B-4A28-96D6-FE3E3E551687}" dt="2022-11-07T20:14:12.595" v="233" actId="1076"/>
          <ac:spMkLst>
            <pc:docMk/>
            <pc:sldMk cId="283551665" sldId="259"/>
            <ac:spMk id="14" creationId="{AF913393-0905-408B-A186-2255496EDE1C}"/>
          </ac:spMkLst>
        </pc:spChg>
        <pc:spChg chg="mod">
          <ac:chgData name="DiMora, Gabrielle" userId="5a04279a-e2bd-48b4-b397-beaae2f6da4d" providerId="ADAL" clId="{C8C4DCF7-BA8B-4A28-96D6-FE3E3E551687}" dt="2022-11-07T20:14:12.595" v="233" actId="1076"/>
          <ac:spMkLst>
            <pc:docMk/>
            <pc:sldMk cId="283551665" sldId="259"/>
            <ac:spMk id="15" creationId="{8A55E63B-85A3-4A85-BD39-1B62150DA02A}"/>
          </ac:spMkLst>
        </pc:spChg>
        <pc:spChg chg="mod">
          <ac:chgData name="DiMora, Gabrielle" userId="5a04279a-e2bd-48b4-b397-beaae2f6da4d" providerId="ADAL" clId="{C8C4DCF7-BA8B-4A28-96D6-FE3E3E551687}" dt="2022-11-07T20:14:12.595" v="233" actId="1076"/>
          <ac:spMkLst>
            <pc:docMk/>
            <pc:sldMk cId="283551665" sldId="259"/>
            <ac:spMk id="17" creationId="{FFA869BA-EF54-4DD5-8FE2-E9DAEEB7EA5D}"/>
          </ac:spMkLst>
        </pc:spChg>
        <pc:spChg chg="add mod ord">
          <ac:chgData name="DiMora, Gabrielle" userId="5a04279a-e2bd-48b4-b397-beaae2f6da4d" providerId="ADAL" clId="{C8C4DCF7-BA8B-4A28-96D6-FE3E3E551687}" dt="2022-11-07T20:24:59.481" v="375" actId="207"/>
          <ac:spMkLst>
            <pc:docMk/>
            <pc:sldMk cId="283551665" sldId="259"/>
            <ac:spMk id="19" creationId="{5AC24DAE-4448-4618-81F6-A8525E1CD4D2}"/>
          </ac:spMkLst>
        </pc:spChg>
        <pc:spChg chg="mod">
          <ac:chgData name="DiMora, Gabrielle" userId="5a04279a-e2bd-48b4-b397-beaae2f6da4d" providerId="ADAL" clId="{C8C4DCF7-BA8B-4A28-96D6-FE3E3E551687}" dt="2022-11-07T20:14:12.595" v="233" actId="1076"/>
          <ac:spMkLst>
            <pc:docMk/>
            <pc:sldMk cId="283551665" sldId="259"/>
            <ac:spMk id="21" creationId="{2C2D764C-E852-4713-9DF6-98A59122F1AC}"/>
          </ac:spMkLst>
        </pc:spChg>
        <pc:spChg chg="add mod">
          <ac:chgData name="DiMora, Gabrielle" userId="5a04279a-e2bd-48b4-b397-beaae2f6da4d" providerId="ADAL" clId="{C8C4DCF7-BA8B-4A28-96D6-FE3E3E551687}" dt="2022-11-07T20:26:10.136" v="385" actId="1076"/>
          <ac:spMkLst>
            <pc:docMk/>
            <pc:sldMk cId="283551665" sldId="259"/>
            <ac:spMk id="22" creationId="{D9C97FC4-88F0-4EB9-897A-959E976C4190}"/>
          </ac:spMkLst>
        </pc:spChg>
        <pc:spChg chg="add mod">
          <ac:chgData name="DiMora, Gabrielle" userId="5a04279a-e2bd-48b4-b397-beaae2f6da4d" providerId="ADAL" clId="{C8C4DCF7-BA8B-4A28-96D6-FE3E3E551687}" dt="2022-11-07T20:26:01.246" v="384" actId="1076"/>
          <ac:spMkLst>
            <pc:docMk/>
            <pc:sldMk cId="283551665" sldId="259"/>
            <ac:spMk id="30" creationId="{BA9B05B7-62EF-4BEE-824E-769E48C22B72}"/>
          </ac:spMkLst>
        </pc:spChg>
        <pc:spChg chg="add mod">
          <ac:chgData name="DiMora, Gabrielle" userId="5a04279a-e2bd-48b4-b397-beaae2f6da4d" providerId="ADAL" clId="{C8C4DCF7-BA8B-4A28-96D6-FE3E3E551687}" dt="2022-11-07T20:26:30.483" v="386" actId="1076"/>
          <ac:spMkLst>
            <pc:docMk/>
            <pc:sldMk cId="283551665" sldId="259"/>
            <ac:spMk id="31" creationId="{3A4534AC-73D5-4CA9-BF6F-9F3882F9AADA}"/>
          </ac:spMkLst>
        </pc:spChg>
        <pc:spChg chg="add mod">
          <ac:chgData name="DiMora, Gabrielle" userId="5a04279a-e2bd-48b4-b397-beaae2f6da4d" providerId="ADAL" clId="{C8C4DCF7-BA8B-4A28-96D6-FE3E3E551687}" dt="2022-11-07T20:26:56.669" v="389" actId="1076"/>
          <ac:spMkLst>
            <pc:docMk/>
            <pc:sldMk cId="283551665" sldId="259"/>
            <ac:spMk id="32" creationId="{ED38D18B-D44B-411A-9703-463CF70B6315}"/>
          </ac:spMkLst>
        </pc:spChg>
        <pc:picChg chg="add mod modCrop">
          <ac:chgData name="DiMora, Gabrielle" userId="5a04279a-e2bd-48b4-b397-beaae2f6da4d" providerId="ADAL" clId="{C8C4DCF7-BA8B-4A28-96D6-FE3E3E551687}" dt="2022-11-07T20:17:16.883" v="247" actId="1076"/>
          <ac:picMkLst>
            <pc:docMk/>
            <pc:sldMk cId="283551665" sldId="259"/>
            <ac:picMk id="16" creationId="{7688326A-5086-4DC4-9957-296B09A1DBB3}"/>
          </ac:picMkLst>
        </pc:picChg>
        <pc:picChg chg="add mod">
          <ac:chgData name="DiMora, Gabrielle" userId="5a04279a-e2bd-48b4-b397-beaae2f6da4d" providerId="ADAL" clId="{C8C4DCF7-BA8B-4A28-96D6-FE3E3E551687}" dt="2022-11-07T20:17:16.883" v="247" actId="1076"/>
          <ac:picMkLst>
            <pc:docMk/>
            <pc:sldMk cId="283551665" sldId="259"/>
            <ac:picMk id="18" creationId="{624AA3A1-B06C-4533-B2E7-176F56B94503}"/>
          </ac:picMkLst>
        </pc:picChg>
        <pc:picChg chg="add mod modCrop">
          <ac:chgData name="DiMora, Gabrielle" userId="5a04279a-e2bd-48b4-b397-beaae2f6da4d" providerId="ADAL" clId="{C8C4DCF7-BA8B-4A28-96D6-FE3E3E551687}" dt="2022-11-07T20:25:53.973" v="382" actId="1076"/>
          <ac:picMkLst>
            <pc:docMk/>
            <pc:sldMk cId="283551665" sldId="259"/>
            <ac:picMk id="23" creationId="{0C7B9B5C-6D18-4269-9285-8F9A2E25738C}"/>
          </ac:picMkLst>
        </pc:picChg>
        <pc:picChg chg="mod">
          <ac:chgData name="DiMora, Gabrielle" userId="5a04279a-e2bd-48b4-b397-beaae2f6da4d" providerId="ADAL" clId="{C8C4DCF7-BA8B-4A28-96D6-FE3E3E551687}" dt="2022-11-07T20:14:12.595" v="233" actId="1076"/>
          <ac:picMkLst>
            <pc:docMk/>
            <pc:sldMk cId="283551665" sldId="259"/>
            <ac:picMk id="24" creationId="{8F2D2607-A7E4-4F3A-B128-A3D711F3D97C}"/>
          </ac:picMkLst>
        </pc:picChg>
        <pc:picChg chg="mod">
          <ac:chgData name="DiMora, Gabrielle" userId="5a04279a-e2bd-48b4-b397-beaae2f6da4d" providerId="ADAL" clId="{C8C4DCF7-BA8B-4A28-96D6-FE3E3E551687}" dt="2022-11-07T20:14:12.595" v="233" actId="1076"/>
          <ac:picMkLst>
            <pc:docMk/>
            <pc:sldMk cId="283551665" sldId="259"/>
            <ac:picMk id="25" creationId="{4A40C7BE-D1AA-4C48-8DF1-105E0AF280E8}"/>
          </ac:picMkLst>
        </pc:picChg>
        <pc:picChg chg="add mod modCrop">
          <ac:chgData name="DiMora, Gabrielle" userId="5a04279a-e2bd-48b4-b397-beaae2f6da4d" providerId="ADAL" clId="{C8C4DCF7-BA8B-4A28-96D6-FE3E3E551687}" dt="2022-11-07T20:18:00.808" v="251" actId="1076"/>
          <ac:picMkLst>
            <pc:docMk/>
            <pc:sldMk cId="283551665" sldId="259"/>
            <ac:picMk id="26" creationId="{54656EE5-E893-4062-BE66-70E77E41F0E7}"/>
          </ac:picMkLst>
        </pc:picChg>
        <pc:picChg chg="add mod modCrop">
          <ac:chgData name="DiMora, Gabrielle" userId="5a04279a-e2bd-48b4-b397-beaae2f6da4d" providerId="ADAL" clId="{C8C4DCF7-BA8B-4A28-96D6-FE3E3E551687}" dt="2022-11-11T02:55:58.893" v="402" actId="18131"/>
          <ac:picMkLst>
            <pc:docMk/>
            <pc:sldMk cId="283551665" sldId="259"/>
            <ac:picMk id="27" creationId="{ABA42C38-536B-40AA-975B-7300B96FA9EC}"/>
          </ac:picMkLst>
        </pc:picChg>
        <pc:picChg chg="mod">
          <ac:chgData name="DiMora, Gabrielle" userId="5a04279a-e2bd-48b4-b397-beaae2f6da4d" providerId="ADAL" clId="{C8C4DCF7-BA8B-4A28-96D6-FE3E3E551687}" dt="2022-11-07T20:14:12.595" v="233" actId="1076"/>
          <ac:picMkLst>
            <pc:docMk/>
            <pc:sldMk cId="283551665" sldId="259"/>
            <ac:picMk id="28" creationId="{4975FCF4-053A-4043-A490-C3DD30A6246A}"/>
          </ac:picMkLst>
        </pc:picChg>
        <pc:picChg chg="mod">
          <ac:chgData name="DiMora, Gabrielle" userId="5a04279a-e2bd-48b4-b397-beaae2f6da4d" providerId="ADAL" clId="{C8C4DCF7-BA8B-4A28-96D6-FE3E3E551687}" dt="2022-11-07T20:14:12.595" v="233" actId="1076"/>
          <ac:picMkLst>
            <pc:docMk/>
            <pc:sldMk cId="283551665" sldId="259"/>
            <ac:picMk id="29" creationId="{278863C4-B7EB-4555-9E8B-EDCD1E12FFDA}"/>
          </ac:picMkLst>
        </pc:picChg>
      </pc:sldChg>
    </pc:docChg>
  </pc:docChgLst>
  <pc:docChgLst>
    <pc:chgData name="Gabrielle Dimora" userId="5a04279a-e2bd-48b4-b397-beaae2f6da4d" providerId="ADAL" clId="{2609754D-2204-48C1-BE10-926E1C88AFFC}"/>
    <pc:docChg chg="undo custSel modSld">
      <pc:chgData name="Gabrielle Dimora" userId="5a04279a-e2bd-48b4-b397-beaae2f6da4d" providerId="ADAL" clId="{2609754D-2204-48C1-BE10-926E1C88AFFC}" dt="2023-06-13T11:35:32.985" v="40" actId="18131"/>
      <pc:docMkLst>
        <pc:docMk/>
      </pc:docMkLst>
      <pc:sldChg chg="modSp mod">
        <pc:chgData name="Gabrielle Dimora" userId="5a04279a-e2bd-48b4-b397-beaae2f6da4d" providerId="ADAL" clId="{2609754D-2204-48C1-BE10-926E1C88AFFC}" dt="2023-06-13T11:35:32.985" v="40" actId="18131"/>
        <pc:sldMkLst>
          <pc:docMk/>
          <pc:sldMk cId="283551665" sldId="259"/>
        </pc:sldMkLst>
        <pc:picChg chg="mod modCrop">
          <ac:chgData name="Gabrielle Dimora" userId="5a04279a-e2bd-48b4-b397-beaae2f6da4d" providerId="ADAL" clId="{2609754D-2204-48C1-BE10-926E1C88AFFC}" dt="2023-06-13T11:35:32.985" v="40" actId="18131"/>
          <ac:picMkLst>
            <pc:docMk/>
            <pc:sldMk cId="283551665" sldId="259"/>
            <ac:picMk id="16" creationId="{7688326A-5086-4DC4-9957-296B09A1DBB3}"/>
          </ac:picMkLst>
        </pc:picChg>
      </pc:sldChg>
    </pc:docChg>
  </pc:docChgLst>
  <pc:docChgLst>
    <pc:chgData name="DiMora, Gabrielle" userId="5a04279a-e2bd-48b4-b397-beaae2f6da4d" providerId="ADAL" clId="{2609754D-2204-48C1-BE10-926E1C88AFFC}"/>
    <pc:docChg chg="undo custSel modSld">
      <pc:chgData name="DiMora, Gabrielle" userId="5a04279a-e2bd-48b4-b397-beaae2f6da4d" providerId="ADAL" clId="{2609754D-2204-48C1-BE10-926E1C88AFFC}" dt="2023-06-26T21:00:06.520" v="29" actId="20577"/>
      <pc:docMkLst>
        <pc:docMk/>
      </pc:docMkLst>
      <pc:sldChg chg="modSp mod">
        <pc:chgData name="DiMora, Gabrielle" userId="5a04279a-e2bd-48b4-b397-beaae2f6da4d" providerId="ADAL" clId="{2609754D-2204-48C1-BE10-926E1C88AFFC}" dt="2023-06-26T21:00:06.520" v="29" actId="20577"/>
        <pc:sldMkLst>
          <pc:docMk/>
          <pc:sldMk cId="283551665" sldId="259"/>
        </pc:sldMkLst>
        <pc:spChg chg="mod">
          <ac:chgData name="DiMora, Gabrielle" userId="5a04279a-e2bd-48b4-b397-beaae2f6da4d" providerId="ADAL" clId="{2609754D-2204-48C1-BE10-926E1C88AFFC}" dt="2023-06-26T21:00:06.520" v="29" actId="20577"/>
          <ac:spMkLst>
            <pc:docMk/>
            <pc:sldMk cId="283551665" sldId="259"/>
            <ac:spMk id="4" creationId="{4586D5FB-6E53-4E69-86F7-F7211E5222AA}"/>
          </ac:spMkLst>
        </pc:spChg>
      </pc:sldChg>
    </pc:docChg>
  </pc:docChgLst>
  <pc:docChgLst>
    <pc:chgData name="DiMora, Gabrielle" userId="5a04279a-e2bd-48b4-b397-beaae2f6da4d" providerId="ADAL" clId="{D6DA07E2-D6EC-4813-A98B-F8A8DE9CC39E}"/>
    <pc:docChg chg="undo custSel mod modSld">
      <pc:chgData name="DiMora, Gabrielle" userId="5a04279a-e2bd-48b4-b397-beaae2f6da4d" providerId="ADAL" clId="{D6DA07E2-D6EC-4813-A98B-F8A8DE9CC39E}" dt="2024-11-12T21:04:19.984" v="179" actId="1036"/>
      <pc:docMkLst>
        <pc:docMk/>
      </pc:docMkLst>
      <pc:sldChg chg="delSp modSp mod">
        <pc:chgData name="DiMora, Gabrielle" userId="5a04279a-e2bd-48b4-b397-beaae2f6da4d" providerId="ADAL" clId="{D6DA07E2-D6EC-4813-A98B-F8A8DE9CC39E}" dt="2024-11-12T21:04:19.984" v="179" actId="1036"/>
        <pc:sldMkLst>
          <pc:docMk/>
          <pc:sldMk cId="283551665" sldId="259"/>
        </pc:sldMkLst>
        <pc:spChg chg="mod">
          <ac:chgData name="DiMora, Gabrielle" userId="5a04279a-e2bd-48b4-b397-beaae2f6da4d" providerId="ADAL" clId="{D6DA07E2-D6EC-4813-A98B-F8A8DE9CC39E}" dt="2024-11-12T21:00:04.642" v="161" actId="20577"/>
          <ac:spMkLst>
            <pc:docMk/>
            <pc:sldMk cId="283551665" sldId="259"/>
            <ac:spMk id="4" creationId="{4586D5FB-6E53-4E69-86F7-F7211E5222AA}"/>
          </ac:spMkLst>
        </pc:spChg>
        <pc:spChg chg="del">
          <ac:chgData name="DiMora, Gabrielle" userId="5a04279a-e2bd-48b4-b397-beaae2f6da4d" providerId="ADAL" clId="{D6DA07E2-D6EC-4813-A98B-F8A8DE9CC39E}" dt="2024-11-12T19:10:54.559" v="0" actId="478"/>
          <ac:spMkLst>
            <pc:docMk/>
            <pc:sldMk cId="283551665" sldId="259"/>
            <ac:spMk id="14" creationId="{AF913393-0905-408B-A186-2255496EDE1C}"/>
          </ac:spMkLst>
        </pc:spChg>
        <pc:spChg chg="del">
          <ac:chgData name="DiMora, Gabrielle" userId="5a04279a-e2bd-48b4-b397-beaae2f6da4d" providerId="ADAL" clId="{D6DA07E2-D6EC-4813-A98B-F8A8DE9CC39E}" dt="2024-11-12T19:10:54.559" v="0" actId="478"/>
          <ac:spMkLst>
            <pc:docMk/>
            <pc:sldMk cId="283551665" sldId="259"/>
            <ac:spMk id="15" creationId="{8A55E63B-85A3-4A85-BD39-1B62150DA02A}"/>
          </ac:spMkLst>
        </pc:spChg>
        <pc:spChg chg="del">
          <ac:chgData name="DiMora, Gabrielle" userId="5a04279a-e2bd-48b4-b397-beaae2f6da4d" providerId="ADAL" clId="{D6DA07E2-D6EC-4813-A98B-F8A8DE9CC39E}" dt="2024-11-12T19:10:54.559" v="0" actId="478"/>
          <ac:spMkLst>
            <pc:docMk/>
            <pc:sldMk cId="283551665" sldId="259"/>
            <ac:spMk id="17" creationId="{FFA869BA-EF54-4DD5-8FE2-E9DAEEB7EA5D}"/>
          </ac:spMkLst>
        </pc:spChg>
        <pc:spChg chg="mod">
          <ac:chgData name="DiMora, Gabrielle" userId="5a04279a-e2bd-48b4-b397-beaae2f6da4d" providerId="ADAL" clId="{D6DA07E2-D6EC-4813-A98B-F8A8DE9CC39E}" dt="2024-11-12T21:01:16.263" v="169" actId="1038"/>
          <ac:spMkLst>
            <pc:docMk/>
            <pc:sldMk cId="283551665" sldId="259"/>
            <ac:spMk id="19" creationId="{5AC24DAE-4448-4618-81F6-A8525E1CD4D2}"/>
          </ac:spMkLst>
        </pc:spChg>
        <pc:spChg chg="del">
          <ac:chgData name="DiMora, Gabrielle" userId="5a04279a-e2bd-48b4-b397-beaae2f6da4d" providerId="ADAL" clId="{D6DA07E2-D6EC-4813-A98B-F8A8DE9CC39E}" dt="2024-11-12T19:10:54.559" v="0" actId="478"/>
          <ac:spMkLst>
            <pc:docMk/>
            <pc:sldMk cId="283551665" sldId="259"/>
            <ac:spMk id="21" creationId="{2C2D764C-E852-4713-9DF6-98A59122F1AC}"/>
          </ac:spMkLst>
        </pc:spChg>
        <pc:spChg chg="mod">
          <ac:chgData name="DiMora, Gabrielle" userId="5a04279a-e2bd-48b4-b397-beaae2f6da4d" providerId="ADAL" clId="{D6DA07E2-D6EC-4813-A98B-F8A8DE9CC39E}" dt="2024-11-12T20:55:28.955" v="112" actId="20577"/>
          <ac:spMkLst>
            <pc:docMk/>
            <pc:sldMk cId="283551665" sldId="259"/>
            <ac:spMk id="22" creationId="{D9C97FC4-88F0-4EB9-897A-959E976C4190}"/>
          </ac:spMkLst>
        </pc:spChg>
        <pc:spChg chg="mod">
          <ac:chgData name="DiMora, Gabrielle" userId="5a04279a-e2bd-48b4-b397-beaae2f6da4d" providerId="ADAL" clId="{D6DA07E2-D6EC-4813-A98B-F8A8DE9CC39E}" dt="2024-11-12T21:03:02.758" v="174" actId="1076"/>
          <ac:spMkLst>
            <pc:docMk/>
            <pc:sldMk cId="283551665" sldId="259"/>
            <ac:spMk id="30" creationId="{BA9B05B7-62EF-4BEE-824E-769E48C22B72}"/>
          </ac:spMkLst>
        </pc:spChg>
        <pc:spChg chg="mod">
          <ac:chgData name="DiMora, Gabrielle" userId="5a04279a-e2bd-48b4-b397-beaae2f6da4d" providerId="ADAL" clId="{D6DA07E2-D6EC-4813-A98B-F8A8DE9CC39E}" dt="2024-11-12T21:04:19.984" v="179" actId="1036"/>
          <ac:spMkLst>
            <pc:docMk/>
            <pc:sldMk cId="283551665" sldId="259"/>
            <ac:spMk id="31" creationId="{3A4534AC-73D5-4CA9-BF6F-9F3882F9AADA}"/>
          </ac:spMkLst>
        </pc:spChg>
        <pc:spChg chg="mod">
          <ac:chgData name="DiMora, Gabrielle" userId="5a04279a-e2bd-48b4-b397-beaae2f6da4d" providerId="ADAL" clId="{D6DA07E2-D6EC-4813-A98B-F8A8DE9CC39E}" dt="2024-11-12T21:00:45.158" v="163" actId="1076"/>
          <ac:spMkLst>
            <pc:docMk/>
            <pc:sldMk cId="283551665" sldId="259"/>
            <ac:spMk id="32" creationId="{ED38D18B-D44B-411A-9703-463CF70B6315}"/>
          </ac:spMkLst>
        </pc:spChg>
        <pc:picChg chg="mod modCrop">
          <ac:chgData name="DiMora, Gabrielle" userId="5a04279a-e2bd-48b4-b397-beaae2f6da4d" providerId="ADAL" clId="{D6DA07E2-D6EC-4813-A98B-F8A8DE9CC39E}" dt="2024-11-12T21:00:59.257" v="164" actId="1076"/>
          <ac:picMkLst>
            <pc:docMk/>
            <pc:sldMk cId="283551665" sldId="259"/>
            <ac:picMk id="16" creationId="{7688326A-5086-4DC4-9957-296B09A1DBB3}"/>
          </ac:picMkLst>
        </pc:picChg>
        <pc:picChg chg="mod modCrop">
          <ac:chgData name="DiMora, Gabrielle" userId="5a04279a-e2bd-48b4-b397-beaae2f6da4d" providerId="ADAL" clId="{D6DA07E2-D6EC-4813-A98B-F8A8DE9CC39E}" dt="2024-11-12T21:00:59.257" v="164" actId="1076"/>
          <ac:picMkLst>
            <pc:docMk/>
            <pc:sldMk cId="283551665" sldId="259"/>
            <ac:picMk id="18" creationId="{624AA3A1-B06C-4533-B2E7-176F56B94503}"/>
          </ac:picMkLst>
        </pc:picChg>
        <pc:picChg chg="mod modCrop">
          <ac:chgData name="DiMora, Gabrielle" userId="5a04279a-e2bd-48b4-b397-beaae2f6da4d" providerId="ADAL" clId="{D6DA07E2-D6EC-4813-A98B-F8A8DE9CC39E}" dt="2024-11-12T21:02:06.496" v="173" actId="1076"/>
          <ac:picMkLst>
            <pc:docMk/>
            <pc:sldMk cId="283551665" sldId="259"/>
            <ac:picMk id="23" creationId="{0C7B9B5C-6D18-4269-9285-8F9A2E25738C}"/>
          </ac:picMkLst>
        </pc:picChg>
        <pc:picChg chg="del">
          <ac:chgData name="DiMora, Gabrielle" userId="5a04279a-e2bd-48b4-b397-beaae2f6da4d" providerId="ADAL" clId="{D6DA07E2-D6EC-4813-A98B-F8A8DE9CC39E}" dt="2024-11-12T19:10:54.559" v="0" actId="478"/>
          <ac:picMkLst>
            <pc:docMk/>
            <pc:sldMk cId="283551665" sldId="259"/>
            <ac:picMk id="24" creationId="{8F2D2607-A7E4-4F3A-B128-A3D711F3D97C}"/>
          </ac:picMkLst>
        </pc:picChg>
        <pc:picChg chg="del">
          <ac:chgData name="DiMora, Gabrielle" userId="5a04279a-e2bd-48b4-b397-beaae2f6da4d" providerId="ADAL" clId="{D6DA07E2-D6EC-4813-A98B-F8A8DE9CC39E}" dt="2024-11-12T19:10:54.559" v="0" actId="478"/>
          <ac:picMkLst>
            <pc:docMk/>
            <pc:sldMk cId="283551665" sldId="259"/>
            <ac:picMk id="25" creationId="{4A40C7BE-D1AA-4C48-8DF1-105E0AF280E8}"/>
          </ac:picMkLst>
        </pc:picChg>
        <pc:picChg chg="mod modCrop">
          <ac:chgData name="DiMora, Gabrielle" userId="5a04279a-e2bd-48b4-b397-beaae2f6da4d" providerId="ADAL" clId="{D6DA07E2-D6EC-4813-A98B-F8A8DE9CC39E}" dt="2024-11-12T21:03:55.020" v="176" actId="1076"/>
          <ac:picMkLst>
            <pc:docMk/>
            <pc:sldMk cId="283551665" sldId="259"/>
            <ac:picMk id="26" creationId="{54656EE5-E893-4062-BE66-70E77E41F0E7}"/>
          </ac:picMkLst>
        </pc:picChg>
        <pc:picChg chg="mod modCrop">
          <ac:chgData name="DiMora, Gabrielle" userId="5a04279a-e2bd-48b4-b397-beaae2f6da4d" providerId="ADAL" clId="{D6DA07E2-D6EC-4813-A98B-F8A8DE9CC39E}" dt="2024-11-12T21:00:34.901" v="162" actId="1076"/>
          <ac:picMkLst>
            <pc:docMk/>
            <pc:sldMk cId="283551665" sldId="259"/>
            <ac:picMk id="27" creationId="{ABA42C38-536B-40AA-975B-7300B96FA9EC}"/>
          </ac:picMkLst>
        </pc:picChg>
        <pc:picChg chg="del">
          <ac:chgData name="DiMora, Gabrielle" userId="5a04279a-e2bd-48b4-b397-beaae2f6da4d" providerId="ADAL" clId="{D6DA07E2-D6EC-4813-A98B-F8A8DE9CC39E}" dt="2024-11-12T19:10:54.559" v="0" actId="478"/>
          <ac:picMkLst>
            <pc:docMk/>
            <pc:sldMk cId="283551665" sldId="259"/>
            <ac:picMk id="28" creationId="{4975FCF4-053A-4043-A490-C3DD30A6246A}"/>
          </ac:picMkLst>
        </pc:picChg>
        <pc:picChg chg="del">
          <ac:chgData name="DiMora, Gabrielle" userId="5a04279a-e2bd-48b4-b397-beaae2f6da4d" providerId="ADAL" clId="{D6DA07E2-D6EC-4813-A98B-F8A8DE9CC39E}" dt="2024-11-12T19:10:54.559" v="0" actId="478"/>
          <ac:picMkLst>
            <pc:docMk/>
            <pc:sldMk cId="283551665" sldId="259"/>
            <ac:picMk id="29" creationId="{278863C4-B7EB-4555-9E8B-EDCD1E12FFDA}"/>
          </ac:picMkLst>
        </pc:picChg>
      </pc:sldChg>
    </pc:docChg>
  </pc:docChgLst>
  <pc:docChgLst>
    <pc:chgData name="DiMora, Gabrielle" userId="5a04279a-e2bd-48b4-b397-beaae2f6da4d" providerId="ADAL" clId="{D5910574-52B4-40BB-B3A8-015D6578B7A8}"/>
    <pc:docChg chg="undo custSel modSld">
      <pc:chgData name="DiMora, Gabrielle" userId="5a04279a-e2bd-48b4-b397-beaae2f6da4d" providerId="ADAL" clId="{D5910574-52B4-40BB-B3A8-015D6578B7A8}" dt="2022-09-26T14:27:37.648" v="425" actId="1038"/>
      <pc:docMkLst>
        <pc:docMk/>
      </pc:docMkLst>
      <pc:sldChg chg="delSp modSp mod">
        <pc:chgData name="DiMora, Gabrielle" userId="5a04279a-e2bd-48b4-b397-beaae2f6da4d" providerId="ADAL" clId="{D5910574-52B4-40BB-B3A8-015D6578B7A8}" dt="2022-09-26T14:27:37.648" v="425" actId="1038"/>
        <pc:sldMkLst>
          <pc:docMk/>
          <pc:sldMk cId="283551665" sldId="259"/>
        </pc:sldMkLst>
        <pc:spChg chg="mod">
          <ac:chgData name="DiMora, Gabrielle" userId="5a04279a-e2bd-48b4-b397-beaae2f6da4d" providerId="ADAL" clId="{D5910574-52B4-40BB-B3A8-015D6578B7A8}" dt="2022-09-26T14:27:37.648" v="425" actId="1038"/>
          <ac:spMkLst>
            <pc:docMk/>
            <pc:sldMk cId="283551665" sldId="259"/>
            <ac:spMk id="14" creationId="{AF913393-0905-408B-A186-2255496EDE1C}"/>
          </ac:spMkLst>
        </pc:spChg>
        <pc:spChg chg="mod">
          <ac:chgData name="DiMora, Gabrielle" userId="5a04279a-e2bd-48b4-b397-beaae2f6da4d" providerId="ADAL" clId="{D5910574-52B4-40BB-B3A8-015D6578B7A8}" dt="2022-09-26T14:27:37.648" v="425" actId="1038"/>
          <ac:spMkLst>
            <pc:docMk/>
            <pc:sldMk cId="283551665" sldId="259"/>
            <ac:spMk id="15" creationId="{8A55E63B-85A3-4A85-BD39-1B62150DA02A}"/>
          </ac:spMkLst>
        </pc:spChg>
        <pc:spChg chg="mod">
          <ac:chgData name="DiMora, Gabrielle" userId="5a04279a-e2bd-48b4-b397-beaae2f6da4d" providerId="ADAL" clId="{D5910574-52B4-40BB-B3A8-015D6578B7A8}" dt="2022-09-26T14:27:37.648" v="425" actId="1038"/>
          <ac:spMkLst>
            <pc:docMk/>
            <pc:sldMk cId="283551665" sldId="259"/>
            <ac:spMk id="17" creationId="{FFA869BA-EF54-4DD5-8FE2-E9DAEEB7EA5D}"/>
          </ac:spMkLst>
        </pc:spChg>
        <pc:spChg chg="del">
          <ac:chgData name="DiMora, Gabrielle" userId="5a04279a-e2bd-48b4-b397-beaae2f6da4d" providerId="ADAL" clId="{D5910574-52B4-40BB-B3A8-015D6578B7A8}" dt="2022-09-26T14:17:23.971" v="1" actId="478"/>
          <ac:spMkLst>
            <pc:docMk/>
            <pc:sldMk cId="283551665" sldId="259"/>
            <ac:spMk id="18" creationId="{9200545A-B58E-49DD-987E-FBF19AF6C4C2}"/>
          </ac:spMkLst>
        </pc:spChg>
        <pc:spChg chg="del mod">
          <ac:chgData name="DiMora, Gabrielle" userId="5a04279a-e2bd-48b4-b397-beaae2f6da4d" providerId="ADAL" clId="{D5910574-52B4-40BB-B3A8-015D6578B7A8}" dt="2022-09-26T14:17:27.125" v="4" actId="478"/>
          <ac:spMkLst>
            <pc:docMk/>
            <pc:sldMk cId="283551665" sldId="259"/>
            <ac:spMk id="19" creationId="{D54736E0-3FC1-40C3-B399-36E8789816B9}"/>
          </ac:spMkLst>
        </pc:spChg>
        <pc:spChg chg="mod">
          <ac:chgData name="DiMora, Gabrielle" userId="5a04279a-e2bd-48b4-b397-beaae2f6da4d" providerId="ADAL" clId="{D5910574-52B4-40BB-B3A8-015D6578B7A8}" dt="2022-09-26T14:27:37.648" v="425" actId="1038"/>
          <ac:spMkLst>
            <pc:docMk/>
            <pc:sldMk cId="283551665" sldId="259"/>
            <ac:spMk id="21" creationId="{2C2D764C-E852-4713-9DF6-98A59122F1AC}"/>
          </ac:spMkLst>
        </pc:spChg>
        <pc:picChg chg="mod">
          <ac:chgData name="DiMora, Gabrielle" userId="5a04279a-e2bd-48b4-b397-beaae2f6da4d" providerId="ADAL" clId="{D5910574-52B4-40BB-B3A8-015D6578B7A8}" dt="2022-09-26T14:27:37.648" v="425" actId="1038"/>
          <ac:picMkLst>
            <pc:docMk/>
            <pc:sldMk cId="283551665" sldId="259"/>
            <ac:picMk id="24" creationId="{8F2D2607-A7E4-4F3A-B128-A3D711F3D97C}"/>
          </ac:picMkLst>
        </pc:picChg>
        <pc:picChg chg="mod">
          <ac:chgData name="DiMora, Gabrielle" userId="5a04279a-e2bd-48b4-b397-beaae2f6da4d" providerId="ADAL" clId="{D5910574-52B4-40BB-B3A8-015D6578B7A8}" dt="2022-09-26T14:27:37.648" v="425" actId="1038"/>
          <ac:picMkLst>
            <pc:docMk/>
            <pc:sldMk cId="283551665" sldId="259"/>
            <ac:picMk id="25" creationId="{4A40C7BE-D1AA-4C48-8DF1-105E0AF280E8}"/>
          </ac:picMkLst>
        </pc:picChg>
        <pc:picChg chg="del">
          <ac:chgData name="DiMora, Gabrielle" userId="5a04279a-e2bd-48b4-b397-beaae2f6da4d" providerId="ADAL" clId="{D5910574-52B4-40BB-B3A8-015D6578B7A8}" dt="2022-09-26T14:17:21.580" v="0" actId="478"/>
          <ac:picMkLst>
            <pc:docMk/>
            <pc:sldMk cId="283551665" sldId="259"/>
            <ac:picMk id="26" creationId="{76880827-2793-49B5-9875-0527F3B87FBF}"/>
          </ac:picMkLst>
        </pc:picChg>
        <pc:picChg chg="del">
          <ac:chgData name="DiMora, Gabrielle" userId="5a04279a-e2bd-48b4-b397-beaae2f6da4d" providerId="ADAL" clId="{D5910574-52B4-40BB-B3A8-015D6578B7A8}" dt="2022-09-26T14:17:25.221" v="2" actId="478"/>
          <ac:picMkLst>
            <pc:docMk/>
            <pc:sldMk cId="283551665" sldId="259"/>
            <ac:picMk id="27" creationId="{5EA32D72-0C39-4921-B8EC-0B1C06FA72F9}"/>
          </ac:picMkLst>
        </pc:picChg>
        <pc:picChg chg="mod">
          <ac:chgData name="DiMora, Gabrielle" userId="5a04279a-e2bd-48b4-b397-beaae2f6da4d" providerId="ADAL" clId="{D5910574-52B4-40BB-B3A8-015D6578B7A8}" dt="2022-09-26T14:27:37.648" v="425" actId="1038"/>
          <ac:picMkLst>
            <pc:docMk/>
            <pc:sldMk cId="283551665" sldId="259"/>
            <ac:picMk id="28" creationId="{4975FCF4-053A-4043-A490-C3DD30A6246A}"/>
          </ac:picMkLst>
        </pc:picChg>
        <pc:picChg chg="mod">
          <ac:chgData name="DiMora, Gabrielle" userId="5a04279a-e2bd-48b4-b397-beaae2f6da4d" providerId="ADAL" clId="{D5910574-52B4-40BB-B3A8-015D6578B7A8}" dt="2022-09-26T14:27:37.648" v="425" actId="1038"/>
          <ac:picMkLst>
            <pc:docMk/>
            <pc:sldMk cId="283551665" sldId="259"/>
            <ac:picMk id="29" creationId="{278863C4-B7EB-4555-9E8B-EDCD1E12FF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5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4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1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1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FF18-8DC3-4F97-A132-DC5F21919A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90120-1EF9-4C7A-B301-D3A9BAF4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86D5FB-6E53-4E69-86F7-F7211E5222AA}"/>
              </a:ext>
            </a:extLst>
          </p:cNvPr>
          <p:cNvSpPr/>
          <p:nvPr/>
        </p:nvSpPr>
        <p:spPr>
          <a:xfrm>
            <a:off x="60827" y="8412214"/>
            <a:ext cx="683536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506 Plum Street, Suite 200 | Syracuse, NY 13204 | www.equitable.com/my457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Securities offered through Equitable Advisors, LLC (NY, NY 212-314-4600), member FINRA, SIPC (Equitable Financial Advisors in MI &amp; TN).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Investment advisory products and services offered through Equitable Advisors, LLC, an SEC-registered investment advisor.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Annuity and insurance products offered through Equitable Network, LLC.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PPG-5761642.1 (6/23)(Exp. 6/25).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sz="9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16B5CB-28CF-4CAA-9C0E-B87288BFA93C}"/>
              </a:ext>
            </a:extLst>
          </p:cNvPr>
          <p:cNvSpPr/>
          <p:nvPr/>
        </p:nvSpPr>
        <p:spPr>
          <a:xfrm>
            <a:off x="187002" y="1165041"/>
            <a:ext cx="325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Meet our team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B482E-F96F-4A58-8EFF-649D039BBB99}"/>
              </a:ext>
            </a:extLst>
          </p:cNvPr>
          <p:cNvSpPr/>
          <p:nvPr/>
        </p:nvSpPr>
        <p:spPr>
          <a:xfrm>
            <a:off x="187002" y="1768703"/>
            <a:ext cx="6835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6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 us show you how saving a little more now can help you plan for a comfortable retirement tomorrow.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C30EF5-7ED7-45CC-ABCE-6C5C7F6FC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636" y="256875"/>
            <a:ext cx="3639254" cy="886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88326A-5086-4DC4-9957-296B09A1DBB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5550" r="6252" b="35807"/>
          <a:stretch/>
        </p:blipFill>
        <p:spPr>
          <a:xfrm>
            <a:off x="250743" y="2409613"/>
            <a:ext cx="2011680" cy="2035994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ln w="28575">
            <a:solidFill>
              <a:srgbClr val="002677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4AA3A1-B06C-4533-B2E7-176F56B9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5466" r="11227" b="31468"/>
          <a:stretch/>
        </p:blipFill>
        <p:spPr>
          <a:xfrm>
            <a:off x="4469598" y="2374369"/>
            <a:ext cx="2035994" cy="2035994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C24DAE-4448-4618-81F6-A8525E1CD4D2}"/>
              </a:ext>
            </a:extLst>
          </p:cNvPr>
          <p:cNvSpPr txBox="1"/>
          <p:nvPr/>
        </p:nvSpPr>
        <p:spPr>
          <a:xfrm>
            <a:off x="2280930" y="3046736"/>
            <a:ext cx="215509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Andrew J. Haberern</a:t>
            </a:r>
          </a:p>
          <a:p>
            <a:r>
              <a:rPr lang="en-US" sz="1100" i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Advisor</a:t>
            </a:r>
          </a:p>
          <a:p>
            <a:r>
              <a:rPr lang="en-US" sz="110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(315)425-6355</a:t>
            </a:r>
          </a:p>
          <a:p>
            <a:r>
              <a:rPr lang="en-US" sz="105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andrew.haberern@equitable.com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C97FC4-88F0-4EB9-897A-959E976C4190}"/>
              </a:ext>
            </a:extLst>
          </p:cNvPr>
          <p:cNvSpPr txBox="1"/>
          <p:nvPr/>
        </p:nvSpPr>
        <p:spPr>
          <a:xfrm>
            <a:off x="4683370" y="4452014"/>
            <a:ext cx="2212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Gabrielle L. DiMora</a:t>
            </a:r>
          </a:p>
          <a:p>
            <a:r>
              <a:rPr lang="en-US" sz="1100" i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Advisor</a:t>
            </a:r>
          </a:p>
          <a:p>
            <a:r>
              <a:rPr lang="en-US" sz="110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(315) 425-6347</a:t>
            </a:r>
          </a:p>
          <a:p>
            <a:r>
              <a:rPr lang="en-US" sz="105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gabrielle.dimora@equitable.com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7B9B5C-6D18-4269-9285-8F9A2E257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1" b="16721"/>
          <a:stretch/>
        </p:blipFill>
        <p:spPr>
          <a:xfrm>
            <a:off x="250743" y="5922779"/>
            <a:ext cx="2035994" cy="2035994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ln w="28575">
            <a:solidFill>
              <a:srgbClr val="002677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656EE5-E893-4062-BE66-70E77E41F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4469598" y="5617727"/>
            <a:ext cx="2035994" cy="2035994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A42C38-536B-40AA-975B-7300B96FA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13707" r="12655" b="31112"/>
          <a:stretch/>
        </p:blipFill>
        <p:spPr>
          <a:xfrm>
            <a:off x="2484504" y="4145805"/>
            <a:ext cx="2041532" cy="204153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ln w="28575">
            <a:solidFill>
              <a:srgbClr val="002677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A9B05B7-62EF-4BEE-824E-769E48C22B72}"/>
              </a:ext>
            </a:extLst>
          </p:cNvPr>
          <p:cNvSpPr txBox="1"/>
          <p:nvPr/>
        </p:nvSpPr>
        <p:spPr>
          <a:xfrm>
            <a:off x="2280930" y="6595519"/>
            <a:ext cx="2155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Michael Fasulo</a:t>
            </a:r>
          </a:p>
          <a:p>
            <a:r>
              <a:rPr lang="en-US" sz="1100" i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Advisor</a:t>
            </a:r>
          </a:p>
          <a:p>
            <a:r>
              <a:rPr lang="en-US" sz="110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(315)425-6383</a:t>
            </a:r>
          </a:p>
          <a:p>
            <a:r>
              <a:rPr lang="en-US" sz="105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michael.fasulo@equitable.com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534AC-73D5-4CA9-BF6F-9F3882F9AADA}"/>
              </a:ext>
            </a:extLst>
          </p:cNvPr>
          <p:cNvSpPr txBox="1"/>
          <p:nvPr/>
        </p:nvSpPr>
        <p:spPr>
          <a:xfrm>
            <a:off x="4683370" y="7675244"/>
            <a:ext cx="216775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Deven Coleman</a:t>
            </a:r>
          </a:p>
          <a:p>
            <a:r>
              <a:rPr lang="en-US" sz="1100" i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Advisor</a:t>
            </a:r>
          </a:p>
          <a:p>
            <a:r>
              <a:rPr lang="en-US" sz="110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(315) 425-6363</a:t>
            </a:r>
          </a:p>
          <a:p>
            <a:r>
              <a:rPr lang="en-US" sz="105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deven.coleman@equitable.com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38D18B-D44B-411A-9703-463CF70B6315}"/>
              </a:ext>
            </a:extLst>
          </p:cNvPr>
          <p:cNvSpPr txBox="1"/>
          <p:nvPr/>
        </p:nvSpPr>
        <p:spPr>
          <a:xfrm>
            <a:off x="250743" y="4786519"/>
            <a:ext cx="215509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Anthony J. Stevens III</a:t>
            </a:r>
          </a:p>
          <a:p>
            <a:pPr algn="r"/>
            <a:r>
              <a:rPr lang="en-US" sz="1100" i="1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Vice President</a:t>
            </a:r>
          </a:p>
          <a:p>
            <a:pPr algn="r"/>
            <a:r>
              <a:rPr lang="en-US" sz="110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(315) 425-6307</a:t>
            </a:r>
          </a:p>
          <a:p>
            <a:pPr algn="r"/>
            <a:r>
              <a:rPr lang="en-US" sz="1050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anthony.stevens@equitable.com</a:t>
            </a:r>
          </a:p>
        </p:txBody>
      </p:sp>
    </p:spTree>
    <p:extLst>
      <p:ext uri="{BB962C8B-B14F-4D97-AF65-F5344CB8AC3E}">
        <p14:creationId xmlns:p14="http://schemas.microsoft.com/office/powerpoint/2010/main" val="28355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21d102-c0ba-4a17-8486-ef18752f46a4" xsi:nil="true"/>
    <lcf76f155ced4ddcb4097134ff3c332f xmlns="c4057b67-a698-47f2-8240-3bbb8278879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7EC057C3388948A1CE900C59BB16CB" ma:contentTypeVersion="12" ma:contentTypeDescription="Create a new document." ma:contentTypeScope="" ma:versionID="8477e3a32c52bcd0a1f5754bf5ed7e72">
  <xsd:schema xmlns:xsd="http://www.w3.org/2001/XMLSchema" xmlns:xs="http://www.w3.org/2001/XMLSchema" xmlns:p="http://schemas.microsoft.com/office/2006/metadata/properties" xmlns:ns2="c4057b67-a698-47f2-8240-3bbb8278879c" xmlns:ns3="0721d102-c0ba-4a17-8486-ef18752f46a4" targetNamespace="http://schemas.microsoft.com/office/2006/metadata/properties" ma:root="true" ma:fieldsID="aba9b93f49e0fc0412a0cccf0b57310b" ns2:_="" ns3:_="">
    <xsd:import namespace="c4057b67-a698-47f2-8240-3bbb8278879c"/>
    <xsd:import namespace="0721d102-c0ba-4a17-8486-ef18752f46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57b67-a698-47f2-8240-3bbb82788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e04b049-f472-44b8-8781-0cfba27cd2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1d102-c0ba-4a17-8486-ef18752f46a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d52b05-c16c-415f-ae85-2fa239b23dcb}" ma:internalName="TaxCatchAll" ma:showField="CatchAllData" ma:web="0721d102-c0ba-4a17-8486-ef18752f46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348330-9860-45A7-A2A4-328E21838CDB}">
  <ds:schemaRefs>
    <ds:schemaRef ds:uri="http://schemas.microsoft.com/office/2006/metadata/properties"/>
    <ds:schemaRef ds:uri="http://schemas.microsoft.com/office/infopath/2007/PartnerControls"/>
    <ds:schemaRef ds:uri="0721d102-c0ba-4a17-8486-ef18752f46a4"/>
    <ds:schemaRef ds:uri="c4057b67-a698-47f2-8240-3bbb8278879c"/>
  </ds:schemaRefs>
</ds:datastoreItem>
</file>

<file path=customXml/itemProps2.xml><?xml version="1.0" encoding="utf-8"?>
<ds:datastoreItem xmlns:ds="http://schemas.openxmlformats.org/officeDocument/2006/customXml" ds:itemID="{77723A1E-C449-42A7-BECA-0935560383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2293D-89A0-415F-A992-18CF746619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57b67-a698-47f2-8240-3bbb8278879c"/>
    <ds:schemaRef ds:uri="0721d102-c0ba-4a17-8486-ef18752f46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23797</TotalTime>
  <Words>183</Words>
  <Application>Microsoft Office PowerPoint</Application>
  <PresentationFormat>Letter Paper (8.5x11 in)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Helvetica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Weyer, Kelly</dc:creator>
  <cp:lastModifiedBy>DiMora, Gabrielle</cp:lastModifiedBy>
  <cp:revision>7</cp:revision>
  <cp:lastPrinted>2021-12-20T15:07:56Z</cp:lastPrinted>
  <dcterms:created xsi:type="dcterms:W3CDTF">2021-09-07T15:42:07Z</dcterms:created>
  <dcterms:modified xsi:type="dcterms:W3CDTF">2025-10-06T17:06:28Z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9b7c9f1-edc9-483d-bf92-c27664b87c1b_Enabled">
    <vt:lpwstr>true</vt:lpwstr>
  </property>
  <property fmtid="{D5CDD505-2E9C-101B-9397-08002B2CF9AE}" pid="3" name="MSIP_Label_99b7c9f1-edc9-483d-bf92-c27664b87c1b_SetDate">
    <vt:lpwstr>2024-11-12T20:47:42Z</vt:lpwstr>
  </property>
  <property fmtid="{D5CDD505-2E9C-101B-9397-08002B2CF9AE}" pid="4" name="MSIP_Label_99b7c9f1-edc9-483d-bf92-c27664b87c1b_Method">
    <vt:lpwstr>Privileged</vt:lpwstr>
  </property>
  <property fmtid="{D5CDD505-2E9C-101B-9397-08002B2CF9AE}" pid="5" name="MSIP_Label_99b7c9f1-edc9-483d-bf92-c27664b87c1b_Name">
    <vt:lpwstr>Public</vt:lpwstr>
  </property>
  <property fmtid="{D5CDD505-2E9C-101B-9397-08002B2CF9AE}" pid="6" name="MSIP_Label_99b7c9f1-edc9-483d-bf92-c27664b87c1b_SiteId">
    <vt:lpwstr>0ed45188-c605-4511-8b80-3a5831be1abc</vt:lpwstr>
  </property>
  <property fmtid="{D5CDD505-2E9C-101B-9397-08002B2CF9AE}" pid="7" name="MSIP_Label_99b7c9f1-edc9-483d-bf92-c27664b87c1b_ActionId">
    <vt:lpwstr>caee03fc-1ccb-4360-b0a1-395c93fa6479</vt:lpwstr>
  </property>
  <property fmtid="{D5CDD505-2E9C-101B-9397-08002B2CF9AE}" pid="8" name="MSIP_Label_99b7c9f1-edc9-483d-bf92-c27664b87c1b_ContentBits">
    <vt:lpwstr>0</vt:lpwstr>
  </property>
  <property fmtid="{D5CDD505-2E9C-101B-9397-08002B2CF9AE}" pid="9" name="ContentTypeId">
    <vt:lpwstr>0x0101002B7EC057C3388948A1CE900C59BB16CB</vt:lpwstr>
  </property>
  <property fmtid="{D5CDD505-2E9C-101B-9397-08002B2CF9AE}" pid="10" name="MediaServiceImageTags">
    <vt:lpwstr/>
  </property>
</Properties>
</file>